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legreya Black"/>
      <p:bold r:id="rId21"/>
      <p:boldItalic r:id="rId22"/>
    </p:embeddedFont>
    <p:embeddedFont>
      <p:font typeface="Alegreya ExtraBold"/>
      <p:bold r:id="rId23"/>
      <p:boldItalic r:id="rId24"/>
    </p:embeddedFont>
    <p:embeddedFont>
      <p:font typeface="Consolas" panose="020B0609020204030204" pitchFamily="49" charset="0"/>
      <p:regular r:id="rId25"/>
      <p:bold r:id="rId26"/>
      <p:italic r:id="rId27"/>
      <p:boldItalic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PT Sans Narrow" panose="020B0506020203020204" pitchFamily="34" charset="0"/>
      <p:regular r:id="rId33"/>
      <p:bold r:id="rId34"/>
    </p:embeddedFont>
    <p:embeddedFont>
      <p:font typeface="Raleway" pitchFamily="2" charset="0"/>
      <p:regular r:id="rId35"/>
      <p:bold r:id="rId36"/>
      <p:italic r:id="rId37"/>
      <p:boldItalic r:id="rId38"/>
    </p:embeddedFont>
    <p:embeddedFont>
      <p:font typeface="Source Sans Pro" panose="020B0503030403020204" pitchFamily="3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4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74586fe5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974586fe5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920cffef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920cffef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c4a8d47e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8c4a8d47e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8c4a8d47e0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8c4a8d47e0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8c4a8d47e0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8c4a8d47e0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8c4a8d47e0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8c4a8d47e0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8c4a8d47e0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8c4a8d47e0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8c4a8d47e0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8c4a8d47e0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c4a8d47e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c4a8d47e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c4a8d47e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c4a8d47e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c4a8d47e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c4a8d47e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8c4a8d47e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8c4a8d47e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c4a8d47e0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c4a8d47e0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6037e1aab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6037e1aab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ab12a9563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ab12a9563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49" y="4661566"/>
            <a:ext cx="548700" cy="435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7.png"/><Relationship Id="rId7" Type="http://schemas.openxmlformats.org/officeDocument/2006/relationships/hyperlink" Target="http://www.youtube.com/watch?v=wwbfgGuTEY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oFkkewX40sk" TargetMode="External"/><Relationship Id="rId5" Type="http://schemas.openxmlformats.org/officeDocument/2006/relationships/image" Target="../media/image15.jpg"/><Relationship Id="rId10" Type="http://schemas.openxmlformats.org/officeDocument/2006/relationships/image" Target="../media/image17.jpg"/><Relationship Id="rId4" Type="http://schemas.openxmlformats.org/officeDocument/2006/relationships/hyperlink" Target="http://www.youtube.com/watch?v=Pi8CFDHY_NY" TargetMode="External"/><Relationship Id="rId9" Type="http://schemas.openxmlformats.org/officeDocument/2006/relationships/hyperlink" Target="http://www.youtube.com/watch?v=GFumoZw_x4o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watch?v=VWC3K6aOB18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://www.youtube.com/watch?v=kgku3jY2Uv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watch?v=l0u7qJhqMEc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://www.youtube.com/watch?v=gyQjmYXHSS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Cs8V3gA5rfc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watch?v=l1dykwV0En8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://www.youtube.com/watch?v=7NxYuRd0wzU" TargetMode="External"/><Relationship Id="rId9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7 Remix 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your own project from Mission 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328775" y="56250"/>
            <a:ext cx="3687300" cy="14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1800"/>
          </a:p>
        </p:txBody>
      </p:sp>
      <p:sp>
        <p:nvSpPr>
          <p:cNvPr id="148" name="Google Shape;148;p22"/>
          <p:cNvSpPr txBox="1"/>
          <p:nvPr/>
        </p:nvSpPr>
        <p:spPr>
          <a:xfrm>
            <a:off x="328775" y="1118525"/>
            <a:ext cx="2734500" cy="3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Spicy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Create 2 lists and use BTN_A and BTN_B to determine which list to display. Then use BTN_L and BTN_R to scroll through the lists. The lists can be anything that interests you, or facts from two different subjects.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044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0235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00300" y="1034775"/>
            <a:ext cx="226100" cy="78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22"/>
          <p:cNvCxnSpPr/>
          <p:nvPr/>
        </p:nvCxnSpPr>
        <p:spPr>
          <a:xfrm flipH="1">
            <a:off x="2794375" y="1234225"/>
            <a:ext cx="782100" cy="7698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3" name="Google Shape;153;p22"/>
          <p:cNvSpPr txBox="1"/>
          <p:nvPr/>
        </p:nvSpPr>
        <p:spPr>
          <a:xfrm>
            <a:off x="6192100" y="288075"/>
            <a:ext cx="2788200" cy="39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    Extra Spicy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Add another list with colors. Use the list to light the pixels a different color for each corresponding item in the list. 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light up the red LED light above A or B when the button is pressed.</a:t>
            </a:r>
            <a:b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# Example for button LEDs</a:t>
            </a:r>
            <a:endParaRPr sz="1300">
              <a:solidFill>
                <a:srgbClr val="38761D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# Turn on the LED above button A</a:t>
            </a:r>
            <a:endParaRPr sz="1300">
              <a:solidFill>
                <a:srgbClr val="38761D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38761D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leds.set(LED_A, True)  </a:t>
            </a:r>
            <a:endParaRPr sz="1300">
              <a:solidFill>
                <a:srgbClr val="38761D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47250" y="194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545200" y="194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843150" y="1943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7420575" y="392275"/>
            <a:ext cx="226100" cy="78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22"/>
          <p:cNvCxnSpPr/>
          <p:nvPr/>
        </p:nvCxnSpPr>
        <p:spPr>
          <a:xfrm flipH="1">
            <a:off x="2822275" y="2615463"/>
            <a:ext cx="354300" cy="294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" name="Google Shape;159;p22"/>
          <p:cNvCxnSpPr>
            <a:cxnSpLocks/>
          </p:cNvCxnSpPr>
          <p:nvPr/>
        </p:nvCxnSpPr>
        <p:spPr>
          <a:xfrm flipV="1">
            <a:off x="5277511" y="3801183"/>
            <a:ext cx="914589" cy="478022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60" name="Google Shape;160;p22" descr="Extra Mission 7 Remix - 4B&#10;Spicy Solution&#10;Turns on LED for A and B when selected. Adds a third list for colors that are used to turn on pixels. Uses the same variable for the index. Also includes a loop break." title="Mission 7 Remix-4B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4424" y="3666748"/>
            <a:ext cx="2177625" cy="122491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3668245" y="3221753"/>
            <a:ext cx="20394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Video Remix 4A</a:t>
            </a:r>
            <a:endParaRPr sz="1800" dirty="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2" name="Google Shape;162;p22" descr="Mission 7 Remix - 3A&#10;Spicy Solution&#10;Creates two lists. Each list contains facts about a different subject (English and History). Scroll with L and R, select the list with A and B. End with D." title="Mission 7 Remix-3B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76575" y="1930500"/>
            <a:ext cx="2294500" cy="129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 descr="Mission 7 Remix - 3A&#10;Spicy Solution&#10;Creates two lists (images, text, color). Scroll with L and R, select the list with A and B. End with D." title="Mission 7 Remix-3A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293475" y="493700"/>
            <a:ext cx="2177600" cy="122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61A929-DB56-AD51-377A-A5F8F0849456}"/>
              </a:ext>
            </a:extLst>
          </p:cNvPr>
          <p:cNvSpPr txBox="1"/>
          <p:nvPr/>
        </p:nvSpPr>
        <p:spPr>
          <a:xfrm>
            <a:off x="2815638" y="251838"/>
            <a:ext cx="3207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Ctrl-Click on the images to see the videos</a:t>
            </a:r>
          </a:p>
        </p:txBody>
      </p:sp>
      <p:cxnSp>
        <p:nvCxnSpPr>
          <p:cNvPr id="4" name="Google Shape;159;p22">
            <a:extLst>
              <a:ext uri="{FF2B5EF4-FFF2-40B4-BE49-F238E27FC236}">
                <a16:creationId xmlns:a16="http://schemas.microsoft.com/office/drawing/2014/main" id="{D5BD5FA0-6370-BCD3-A4A9-42B163BA43D8}"/>
              </a:ext>
            </a:extLst>
          </p:cNvPr>
          <p:cNvCxnSpPr>
            <a:cxnSpLocks/>
            <a:endCxn id="153" idx="1"/>
          </p:cNvCxnSpPr>
          <p:nvPr/>
        </p:nvCxnSpPr>
        <p:spPr>
          <a:xfrm flipV="1">
            <a:off x="5407418" y="2261625"/>
            <a:ext cx="784682" cy="1101334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69" name="Google Shape;169;p23"/>
          <p:cNvSpPr txBox="1"/>
          <p:nvPr/>
        </p:nvSpPr>
        <p:spPr>
          <a:xfrm>
            <a:off x="517200" y="1058975"/>
            <a:ext cx="79596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 (previous slides)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suggestions as presented, or combine some of the options for your own spicy or extra spicy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your creativity to come up with your own idea for a project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Decide with your partner what project you will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7 Remix Log for </a:t>
            </a:r>
            <a:r>
              <a:rPr lang="en" sz="2091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Step #2</a:t>
            </a:r>
            <a:endParaRPr sz="2091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320250" y="420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CC0000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#3</a:t>
            </a:r>
            <a:endParaRPr sz="6200">
              <a:solidFill>
                <a:srgbClr val="CC0000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75" name="Google Shape;175;p24"/>
          <p:cNvSpPr txBox="1"/>
          <p:nvPr/>
        </p:nvSpPr>
        <p:spPr>
          <a:xfrm>
            <a:off x="453800" y="1121150"/>
            <a:ext cx="7809300" cy="27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Make a plan</a:t>
            </a:r>
            <a:endParaRPr sz="24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variables will you need? What will you use them for?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lists will you use, and what will be their items?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buttons will you program, and what will each button do?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Fill out the information in the Mission 7 Remix Log for </a:t>
            </a:r>
            <a:r>
              <a:rPr lang="en" sz="2091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#3</a:t>
            </a:r>
            <a:endParaRPr sz="209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81" name="Google Shape;181;p25"/>
          <p:cNvSpPr txBox="1"/>
          <p:nvPr/>
        </p:nvSpPr>
        <p:spPr>
          <a:xfrm>
            <a:off x="807850" y="1155350"/>
            <a:ext cx="77457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Code your project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 b="1">
                <a:solidFill>
                  <a:srgbClr val="4EB748"/>
                </a:solidFill>
                <a:latin typeface="Calibri"/>
                <a:ea typeface="Calibri"/>
                <a:cs typeface="Calibri"/>
                <a:sym typeface="Calibri"/>
              </a:rPr>
              <a:t>IMPORTANT: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In CodeSpace, go to the sandbox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Start with a new file and give it a descriptive name (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Remix7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You can leave any program open, including </a:t>
            </a:r>
            <a:r>
              <a:rPr lang="en" sz="2091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Billboard</a:t>
            </a: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, and use it as a guide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Import your modules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Create your lists and define your variables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Write your code, testing frequently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0750" y="1749650"/>
            <a:ext cx="476250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body" idx="1"/>
          </p:nvPr>
        </p:nvSpPr>
        <p:spPr>
          <a:xfrm>
            <a:off x="328775" y="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8761D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#4</a:t>
            </a:r>
            <a:endParaRPr sz="6200">
              <a:solidFill>
                <a:srgbClr val="38761D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88" name="Google Shape;188;p26"/>
          <p:cNvSpPr txBox="1"/>
          <p:nvPr/>
        </p:nvSpPr>
        <p:spPr>
          <a:xfrm>
            <a:off x="402525" y="1122275"/>
            <a:ext cx="82707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Stop and test frequently!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Don’t try to write all the code at one time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Mistakes happen, so find them early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Type just a few lines of code and then run the program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If there is an error, fix it before continuing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Use the debugger and your other programs for help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body" idx="1"/>
          </p:nvPr>
        </p:nvSpPr>
        <p:spPr>
          <a:xfrm>
            <a:off x="294625" y="1018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94" name="Google Shape;194;p27"/>
          <p:cNvSpPr txBox="1"/>
          <p:nvPr/>
        </p:nvSpPr>
        <p:spPr>
          <a:xfrm>
            <a:off x="385450" y="1241875"/>
            <a:ext cx="81084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Documentation!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Make sure your code is readable by adding blank lines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Add comments to sections of your code that explain what they do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body" idx="1"/>
          </p:nvPr>
        </p:nvSpPr>
        <p:spPr>
          <a:xfrm>
            <a:off x="303150" y="178775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99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#5</a:t>
            </a:r>
            <a:endParaRPr sz="6200">
              <a:solidFill>
                <a:srgbClr val="99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200" name="Google Shape;200;p28"/>
          <p:cNvSpPr txBox="1"/>
          <p:nvPr/>
        </p:nvSpPr>
        <p:spPr>
          <a:xfrm>
            <a:off x="402525" y="1180975"/>
            <a:ext cx="8519400" cy="3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Get feedback</a:t>
            </a:r>
            <a:endParaRPr sz="2400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Show your code to other students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What do they think? Have them fill out the feedback form on your Mission 7 Remix Log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Give yourself some feedback Is there something you want to change or improve or add? Fill out the feedback form on your Mission 7 Remix Log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Modify your code to make your project even better</a:t>
            </a:r>
            <a:endParaRPr sz="2091" b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9"/>
          <p:cNvPicPr preferRelativeResize="0"/>
          <p:nvPr/>
        </p:nvPicPr>
        <p:blipFill rotWithShape="1">
          <a:blip r:embed="rId3">
            <a:alphaModFix/>
          </a:blip>
          <a:srcRect b="10849"/>
          <a:stretch/>
        </p:blipFill>
        <p:spPr>
          <a:xfrm>
            <a:off x="4389075" y="1935150"/>
            <a:ext cx="4637626" cy="275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 rotWithShape="1">
          <a:blip r:embed="rId3">
            <a:alphaModFix/>
          </a:blip>
          <a:srcRect b="9665"/>
          <a:stretch/>
        </p:blipFill>
        <p:spPr>
          <a:xfrm>
            <a:off x="4257700" y="226025"/>
            <a:ext cx="4637626" cy="279192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now you have your own remix!</a:t>
            </a:r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260300" cy="36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FF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Congratulations!</a:t>
            </a:r>
            <a:endParaRPr sz="3000">
              <a:solidFill>
                <a:srgbClr val="FF00FF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By completing this remix you have:</a:t>
            </a:r>
            <a:endParaRPr/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learned more about programming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practiced the skills and concepts from the missions</a:t>
            </a:r>
            <a:endParaRPr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been thinking! And problem solving and much more!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311700" y="3358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Reflection</a:t>
            </a:r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311700" y="869975"/>
            <a:ext cx="5384400" cy="3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Wow! Great job!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Share your project with your friends!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at least three projects from other students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your Mission 7 Remix Log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Don’t forget to clear your CodeX by running your </a:t>
            </a:r>
            <a:r>
              <a:rPr lang="en" b="1"/>
              <a:t>Clear </a:t>
            </a:r>
            <a:r>
              <a:rPr lang="en"/>
              <a:t>program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5" name="Google Shape;21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Warm-up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51800" cy="31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your Mission 7 Remix Log, answer the pre-mission preparation questions: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How would you use a list in math or science?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could you use a list for in another subject?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202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for a project remix!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44800" cy="37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remix can be: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 new program created by adding new code to a program you already created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combine parts of two or more programs in a remix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similar idea in a different way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25" y="1210725"/>
            <a:ext cx="3830400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444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Remix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4444800" cy="3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remix will let you:</a:t>
            </a:r>
            <a:endParaRPr/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Improve your skills and practice the concepts from the mission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Be creative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Remember code from earlier programs and missions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Work with other students</a:t>
            </a:r>
            <a:endParaRPr sz="2091"/>
          </a:p>
          <a:p>
            <a:pPr marL="457200" lvl="0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Design an original program and write the code all on your own</a:t>
            </a:r>
            <a:endParaRPr sz="2091"/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5782" r="4571" b="15654"/>
          <a:stretch/>
        </p:blipFill>
        <p:spPr>
          <a:xfrm>
            <a:off x="4756500" y="610800"/>
            <a:ext cx="4105525" cy="28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26100" y="126475"/>
            <a:ext cx="3957900" cy="14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50">
                <a:latin typeface="Alegreya Black"/>
                <a:ea typeface="Alegreya Black"/>
                <a:cs typeface="Alegreya Black"/>
                <a:sym typeface="Alegreya Black"/>
              </a:rPr>
              <a:t>Step #1</a:t>
            </a:r>
            <a:endParaRPr sz="13050"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29875" y="1305575"/>
            <a:ext cx="4584000" cy="36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Review the mission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Open your project from </a:t>
            </a:r>
            <a:br>
              <a:rPr lang="en"/>
            </a:br>
            <a:r>
              <a:rPr lang="en"/>
              <a:t>Mission 7</a:t>
            </a:r>
            <a:endParaRPr/>
          </a:p>
          <a:p>
            <a:pPr marL="914400" lvl="1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does the program do?</a:t>
            </a:r>
            <a:endParaRPr sz="2091"/>
          </a:p>
          <a:p>
            <a:pPr marL="914400" lvl="1" indent="-361435" algn="l" rtl="0">
              <a:spcBef>
                <a:spcPts val="0"/>
              </a:spcBef>
              <a:spcAft>
                <a:spcPts val="0"/>
              </a:spcAft>
              <a:buSzPts val="2092"/>
              <a:buChar char="○"/>
            </a:pPr>
            <a:r>
              <a:rPr lang="en" sz="2091"/>
              <a:t>What skills were used or concepts learned?</a:t>
            </a:r>
            <a:endParaRPr sz="209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sz="2091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435" algn="l" rtl="0">
              <a:spcBef>
                <a:spcPts val="1200"/>
              </a:spcBef>
              <a:spcAft>
                <a:spcPts val="0"/>
              </a:spcAft>
              <a:buSzPts val="2092"/>
              <a:buChar char="●"/>
            </a:pPr>
            <a:r>
              <a:rPr lang="en" sz="2091"/>
              <a:t>Fill out the information in the Mission 7 Remix Log for</a:t>
            </a:r>
            <a:r>
              <a:rPr lang="en" sz="2091" b="1"/>
              <a:t> Step 1</a:t>
            </a:r>
            <a:endParaRPr sz="2091" b="1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6275" y="152400"/>
            <a:ext cx="2985137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446950" y="3830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96" name="Google Shape;96;p18"/>
          <p:cNvSpPr txBox="1"/>
          <p:nvPr/>
        </p:nvSpPr>
        <p:spPr>
          <a:xfrm>
            <a:off x="517200" y="1211375"/>
            <a:ext cx="4909800" cy="3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Brainstorm ideas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92"/>
              <a:buFont typeface="Calibri"/>
              <a:buChar char="●"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Read through remix suggestions from your teacher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9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Eight suggestions are on the next 4 slides. You can use any of these ideas or come up with your own.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l="23236"/>
          <a:stretch/>
        </p:blipFill>
        <p:spPr>
          <a:xfrm>
            <a:off x="5941225" y="1211375"/>
            <a:ext cx="2940249" cy="25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58260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03" name="Google Shape;103;p19"/>
          <p:cNvSpPr txBox="1"/>
          <p:nvPr/>
        </p:nvSpPr>
        <p:spPr>
          <a:xfrm>
            <a:off x="328775" y="1158025"/>
            <a:ext cx="2240100" cy="3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Mild-1A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Select a button (other than L or R) and add an if statement that will break out of the loop to stop the program.</a:t>
            </a:r>
            <a:endParaRPr sz="20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5925325" y="1155350"/>
            <a:ext cx="29376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Mild-1B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a list of 6 items (images, text or colors). Assign a value to choice when the button is pressed. Then display the image, text, or color from the list -- no scrolling needed.</a:t>
            </a: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925325" y="10818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1775" y="1053300"/>
            <a:ext cx="226100" cy="78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9"/>
          <p:cNvCxnSpPr/>
          <p:nvPr/>
        </p:nvCxnSpPr>
        <p:spPr>
          <a:xfrm flipH="1">
            <a:off x="2697675" y="2139325"/>
            <a:ext cx="281400" cy="129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8" name="Google Shape;108;p19"/>
          <p:cNvCxnSpPr/>
          <p:nvPr/>
        </p:nvCxnSpPr>
        <p:spPr>
          <a:xfrm>
            <a:off x="5510425" y="3364287"/>
            <a:ext cx="246600" cy="6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9" name="Google Shape;109;p19" descr="Mission 7 Remix - 1B&#10;Mild Solution&#10;List with 6 item. Each button assigns a value to choice (no scrolling)." title="Mission 7 Remix-1B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4" y="3002100"/>
            <a:ext cx="2462421" cy="138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 descr="Mission 7 Remix - 1A&#10;Mild &#10;Adds a button to break the loop and quit the program." title="Mission 7 Remix-1A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8000" y="1258861"/>
            <a:ext cx="2462425" cy="13851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092640-78C6-FC63-B8E9-82B670A51A28}"/>
              </a:ext>
            </a:extLst>
          </p:cNvPr>
          <p:cNvSpPr txBox="1"/>
          <p:nvPr/>
        </p:nvSpPr>
        <p:spPr>
          <a:xfrm>
            <a:off x="3024417" y="4385499"/>
            <a:ext cx="246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Ctrl-Click on the images to see the videos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28775" y="59150"/>
            <a:ext cx="5826000" cy="13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 </a:t>
            </a:r>
            <a:r>
              <a:rPr lang="en" sz="36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Remix Ideas</a:t>
            </a:r>
            <a:endParaRPr sz="36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16" name="Google Shape;116;p20"/>
          <p:cNvSpPr txBox="1"/>
          <p:nvPr/>
        </p:nvSpPr>
        <p:spPr>
          <a:xfrm>
            <a:off x="360500" y="1002950"/>
            <a:ext cx="2797800" cy="30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Medium-2A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a list of 6 items, like Mild #2. At the beginning, and after each item, clear the screen to black and print “Press a button”. </a:t>
            </a:r>
            <a:endParaRPr sz="1200">
              <a:solidFill>
                <a:srgbClr val="CC0000"/>
              </a:solidFill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2091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5901600" y="621950"/>
            <a:ext cx="28569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Medium-2B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Add print statements that introduce the program, and add a loop that will “wait” until a button is pressed to begin. Also include a button that will break out of the loop and stop the program. Display an ending message.</a:t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867000" y="4548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164950" y="45482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51775" y="900900"/>
            <a:ext cx="226100" cy="78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20"/>
          <p:cNvCxnSpPr/>
          <p:nvPr/>
        </p:nvCxnSpPr>
        <p:spPr>
          <a:xfrm rot="10800000">
            <a:off x="2898575" y="1773075"/>
            <a:ext cx="352500" cy="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" name="Google Shape;122;p20"/>
          <p:cNvCxnSpPr>
            <a:stCxn id="123" idx="3"/>
          </p:cNvCxnSpPr>
          <p:nvPr/>
        </p:nvCxnSpPr>
        <p:spPr>
          <a:xfrm rot="10800000" flipH="1">
            <a:off x="5397800" y="3605426"/>
            <a:ext cx="394500" cy="4200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4" name="Google Shape;124;p20" descr="Mission 7 Remix - 2B&#10;Medium Solution&#10;Adds  instructions at the beginning and &quot;waits&quot; to begin. Has a button to break out of the loop and then shows an ending message." title="Mission 7 Remix-2B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1075" y="3111600"/>
            <a:ext cx="2201575" cy="1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 descr="Mission 7 Remix - 2A&#10;Medium Solution&#10;List with 6 items. Each button assigns a value to choice (no scrolling). Instructions are displayed after each item." title="Mission 7 Remix-2A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51088" y="1385575"/>
            <a:ext cx="2201555" cy="12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A9361B-7D07-9AE8-EA53-68A3424B9212}"/>
              </a:ext>
            </a:extLst>
          </p:cNvPr>
          <p:cNvSpPr txBox="1"/>
          <p:nvPr/>
        </p:nvSpPr>
        <p:spPr>
          <a:xfrm>
            <a:off x="3251075" y="4385499"/>
            <a:ext cx="2235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Ctrl-Click on the images to see the videos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328775" y="-169450"/>
            <a:ext cx="36873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0000FF"/>
                </a:solidFill>
                <a:latin typeface="Alegreya Black"/>
                <a:ea typeface="Alegreya Black"/>
                <a:cs typeface="Alegreya Black"/>
                <a:sym typeface="Alegreya Black"/>
              </a:rPr>
              <a:t>Step #2</a:t>
            </a:r>
            <a:endParaRPr sz="6200">
              <a:solidFill>
                <a:srgbClr val="0000FF"/>
              </a:solidFill>
              <a:latin typeface="Alegreya Black"/>
              <a:ea typeface="Alegreya Black"/>
              <a:cs typeface="Alegreya Black"/>
              <a:sym typeface="Alegreya Black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sp>
        <p:nvSpPr>
          <p:cNvPr id="131" name="Google Shape;131;p21"/>
          <p:cNvSpPr txBox="1"/>
          <p:nvPr/>
        </p:nvSpPr>
        <p:spPr>
          <a:xfrm>
            <a:off x="405875" y="1001525"/>
            <a:ext cx="2680200" cy="3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Medium-2C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 two lists: one for images and one for sounds. Using the same “choice” variable, display an image and play a sound. You can use the audio sound files or tones.</a:t>
            </a:r>
            <a:b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Example: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2"/>
                </a:solidFill>
                <a:latin typeface="Consolas"/>
                <a:ea typeface="Consolas"/>
                <a:cs typeface="Consolas"/>
                <a:sym typeface="Consolas"/>
              </a:rPr>
              <a:t>audio.pitch(440, delay)</a:t>
            </a:r>
            <a:endParaRPr sz="1500" b="1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81500" y="917775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79450" y="917775"/>
            <a:ext cx="226100" cy="785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21"/>
          <p:cNvCxnSpPr/>
          <p:nvPr/>
        </p:nvCxnSpPr>
        <p:spPr>
          <a:xfrm rot="10800000" flipH="1">
            <a:off x="5397600" y="2951400"/>
            <a:ext cx="291000" cy="2457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5" name="Google Shape;135;p21"/>
          <p:cNvSpPr txBox="1"/>
          <p:nvPr/>
        </p:nvSpPr>
        <p:spPr>
          <a:xfrm>
            <a:off x="5858450" y="205200"/>
            <a:ext cx="3108900" cy="3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       Medium-2D</a:t>
            </a:r>
            <a:endParaRPr sz="24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Create a list of text strings with facts from math, science, history, etc. Scroll through and display the list of facts. You will need to sleep(), clear the display, and print a scroll message.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  HINT: use \n in a string to print on a new line</a:t>
            </a:r>
            <a:endParaRPr sz="180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Example: </a:t>
            </a:r>
            <a:br>
              <a:rPr lang="en" sz="12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en" sz="12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  </a:t>
            </a:r>
            <a:r>
              <a:rPr lang="en" sz="1200">
                <a:solidFill>
                  <a:srgbClr val="CC0000"/>
                </a:solidFill>
                <a:latin typeface="Droid Sans"/>
                <a:ea typeface="Droid Sans"/>
                <a:cs typeface="Droid Sans"/>
                <a:sym typeface="Droid Sans"/>
              </a:rPr>
              <a:t> display.print(“Hello \nthere”)</a:t>
            </a:r>
            <a:br>
              <a:rPr lang="en" sz="12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en" sz="1200">
                <a:solidFill>
                  <a:srgbClr val="434343"/>
                </a:solidFill>
                <a:latin typeface="Droid Sans"/>
                <a:ea typeface="Droid Sans"/>
                <a:cs typeface="Droid Sans"/>
                <a:sym typeface="Droid Sans"/>
              </a:rPr>
              <a:t>  will print </a:t>
            </a:r>
            <a:r>
              <a:rPr lang="en" sz="1200">
                <a:solidFill>
                  <a:srgbClr val="CC0000"/>
                </a:solidFill>
                <a:latin typeface="Droid Sans"/>
                <a:ea typeface="Droid Sans"/>
                <a:cs typeface="Droid Sans"/>
                <a:sym typeface="Droid Sans"/>
              </a:rPr>
              <a:t>hello</a:t>
            </a:r>
            <a:br>
              <a:rPr lang="en" sz="1200">
                <a:solidFill>
                  <a:srgbClr val="CC0000"/>
                </a:solidFill>
                <a:latin typeface="Droid Sans"/>
                <a:ea typeface="Droid Sans"/>
                <a:cs typeface="Droid Sans"/>
                <a:sym typeface="Droid Sans"/>
              </a:rPr>
            </a:br>
            <a:r>
              <a:rPr lang="en" sz="1200">
                <a:solidFill>
                  <a:srgbClr val="CC0000"/>
                </a:solidFill>
                <a:latin typeface="Droid Sans"/>
                <a:ea typeface="Droid Sans"/>
                <a:cs typeface="Droid Sans"/>
                <a:sym typeface="Droid Sans"/>
              </a:rPr>
              <a:t>                   there</a:t>
            </a:r>
            <a:endParaRPr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970250" y="12145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268200" y="121450"/>
            <a:ext cx="226100" cy="78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 descr="Mission 7 Remix - 2D&#10;Medium Solution&#10;The list is math facts. Uses the newline (\n) character to print across multiple lines." title="Mission 7 Remix-2D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9900" y="3193825"/>
            <a:ext cx="2464725" cy="13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 descr="Mission 7 Remix - 2C&#10;Medium Solution&#10;Adds  another list for audio sounds. Uses the same variable for the index." title="Mission 7 Remix-2C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64375" y="205253"/>
            <a:ext cx="2127575" cy="119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 descr="Mission 7 Remix - 2CC&#10;Medium Solution&#10;Adds  another list for tones (integers for pitches). Uses the same variable for the index." title="Mission 7 Remix-2CC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31993" y="1578325"/>
            <a:ext cx="2127619" cy="1196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21"/>
          <p:cNvCxnSpPr>
            <a:stCxn id="139" idx="1"/>
          </p:cNvCxnSpPr>
          <p:nvPr/>
        </p:nvCxnSpPr>
        <p:spPr>
          <a:xfrm flipH="1">
            <a:off x="2947175" y="803640"/>
            <a:ext cx="517200" cy="8805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2" name="Google Shape;142;p21"/>
          <p:cNvCxnSpPr>
            <a:stCxn id="140" idx="1"/>
          </p:cNvCxnSpPr>
          <p:nvPr/>
        </p:nvCxnSpPr>
        <p:spPr>
          <a:xfrm flipH="1">
            <a:off x="3064193" y="2176713"/>
            <a:ext cx="367800" cy="1344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D2CCAD8-EF18-0C80-35FB-291BF41367F0}"/>
              </a:ext>
            </a:extLst>
          </p:cNvPr>
          <p:cNvSpPr txBox="1"/>
          <p:nvPr/>
        </p:nvSpPr>
        <p:spPr>
          <a:xfrm>
            <a:off x="3264591" y="4550933"/>
            <a:ext cx="246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Ctrl-Click on the images to see the videos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1095</Words>
  <Application>Microsoft Office PowerPoint</Application>
  <PresentationFormat>On-screen Show (16:9)</PresentationFormat>
  <Paragraphs>114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Alegreya Black</vt:lpstr>
      <vt:lpstr>Raleway</vt:lpstr>
      <vt:lpstr>Alegreya ExtraBold</vt:lpstr>
      <vt:lpstr>PT Sans Narrow</vt:lpstr>
      <vt:lpstr>Montserrat</vt:lpstr>
      <vt:lpstr>Droid Sans</vt:lpstr>
      <vt:lpstr>Source Sans Pro</vt:lpstr>
      <vt:lpstr>Consolas</vt:lpstr>
      <vt:lpstr>Calibri</vt:lpstr>
      <vt:lpstr>Arial</vt:lpstr>
      <vt:lpstr>Plum</vt:lpstr>
      <vt:lpstr>Mission 7 Remix </vt:lpstr>
      <vt:lpstr>Warm-up</vt:lpstr>
      <vt:lpstr>Time for a project remix!</vt:lpstr>
      <vt:lpstr>Project Remix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you have your own remix!</vt:lpstr>
      <vt:lpstr>Mission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2024-10-29T14:53:06Z</dcterms:modified>
</cp:coreProperties>
</file>